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673"/>
    <a:srgbClr val="8A2099"/>
    <a:srgbClr val="F9FCFB"/>
    <a:srgbClr val="F7FBF8"/>
    <a:srgbClr val="F7F8FB"/>
    <a:srgbClr val="461A57"/>
    <a:srgbClr val="337BB9"/>
    <a:srgbClr val="462F89"/>
    <a:srgbClr val="45A1AA"/>
    <a:srgbClr val="DF1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97" autoAdjust="0"/>
    <p:restoredTop sz="94403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1014" y="108"/>
      </p:cViewPr>
      <p:guideLst>
        <p:guide orient="horz" pos="5685"/>
        <p:guide pos="3839"/>
      </p:guideLst>
    </p:cSldViewPr>
  </p:slideViewPr>
  <p:outlineViewPr>
    <p:cViewPr>
      <p:scale>
        <a:sx n="33" d="100"/>
        <a:sy n="33" d="100"/>
      </p:scale>
      <p:origin x="24" y="5365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5972"/>
    </p:cViewPr>
  </p:sorterViewPr>
  <p:notesViewPr>
    <p:cSldViewPr snapToGrid="0" snapToObjects="1" showGuides="1">
      <p:cViewPr>
        <p:scale>
          <a:sx n="75" d="100"/>
          <a:sy n="75" d="100"/>
        </p:scale>
        <p:origin x="3464" y="696"/>
      </p:cViewPr>
      <p:guideLst>
        <p:guide orient="horz" pos="3024"/>
        <p:guide pos="2304"/>
      </p:guideLst>
    </p:cSldViewPr>
  </p:notesViewPr>
  <p:gridSpacing cx="76200" cy="76200"/>
</p:viewPr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DC86915EDAD24FA74B38D43DCCCE19" ma:contentTypeVersion="0" ma:contentTypeDescription="Create a new document." ma:contentTypeScope="" ma:versionID="57011afa5ffb59e18d8bb830e5c2775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4FC7B3-AB38-4677-9B6E-DBB947272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F9A6B4-579C-44B2-93D3-08AD4EDE8CA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81F83F-5663-4D15-824E-380D8047FB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42369</TotalTime>
  <Words>731</Words>
  <Application>Microsoft Office PowerPoint</Application>
  <PresentationFormat>Custom</PresentationFormat>
  <Paragraphs>85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Courier New</vt:lpstr>
      <vt:lpstr>Arial</vt:lpstr>
      <vt:lpstr>Wingdings</vt:lpstr>
      <vt:lpstr>Inter</vt:lpstr>
      <vt:lpstr>01 - Section Slides</vt:lpstr>
      <vt:lpstr>02 - Content Slides</vt:lpstr>
      <vt:lpstr>PowerPoint Presentation</vt:lpstr>
      <vt:lpstr>Disclaimer</vt:lpstr>
      <vt:lpstr>PowerPoint Presentation</vt:lpstr>
      <vt:lpstr>Agenda</vt:lpstr>
      <vt:lpstr>Retaining students and maximizing section registrations is more important than ever</vt:lpstr>
      <vt:lpstr>What does that mean for institutions?</vt:lpstr>
      <vt:lpstr>How do we give students access to more classes while keeping them at our institution? </vt:lpstr>
      <vt:lpstr>PowerPoint Presentation</vt:lpstr>
      <vt:lpstr>Introducing Cross-Registration</vt:lpstr>
      <vt:lpstr>Introducing Cross-Registration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Availability</vt:lpstr>
      <vt:lpstr>What’s up next after GA?</vt:lpstr>
      <vt:lpstr>PowerPoint Presentation</vt:lpstr>
      <vt:lpstr>PowerPoint Presentation</vt:lpstr>
      <vt:lpstr>PowerPoint Presentation</vt:lpstr>
      <vt:lpstr>PowerPoint Presentation</vt:lpstr>
    </vt:vector>
  </TitlesOfParts>
  <Company>Ellucian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Ellucian Identity Service Early Access Programs</dc:title>
  <dc:creator>Mark M. Bolembach</dc:creator>
  <cp:lastModifiedBy>Noonan, Sarah</cp:lastModifiedBy>
  <cp:revision>1559</cp:revision>
  <cp:lastPrinted>2020-01-15T20:34:30Z</cp:lastPrinted>
  <dcterms:created xsi:type="dcterms:W3CDTF">2015-01-30T16:14:07Z</dcterms:created>
  <dcterms:modified xsi:type="dcterms:W3CDTF">2022-03-16T11:10:33Z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7c8400d0-a84f-403e-a8ca-37de6a498fe8,26;</vt:lpwstr>
  </property>
  <property fmtid="{D5CDD505-2E9C-101B-9397-08002B2CF9AE}" pid="3" name="ContentTypeId">
    <vt:lpwstr>0x010100AADC86915EDAD24FA74B38D43DCCCE19</vt:lpwstr>
  </property>
  <property fmtid="{D5CDD505-2E9C-101B-9397-08002B2CF9AE}" pid="4" name="_NewReviewCycle">
    <vt:lpwstr/>
  </property>
</Properties>
</file>